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072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221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748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9448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9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78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49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56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658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596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621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C13D0-1B39-4676-9CDE-7C014E6B3982}" type="datetimeFigureOut">
              <a:rPr lang="ru-RU" smtClean="0"/>
              <a:t>05.05.2020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9DED5-2AA4-4D6E-B9EB-D6687BB6F6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67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6" y="461816"/>
            <a:ext cx="3702519" cy="273627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2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«ЖАС ТАЛАП» ДРАМА ҮЙІРМЕСІ</a:t>
            </a:r>
            <a:endParaRPr lang="ru-RU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kk-KZ" sz="32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</a:t>
            </a:r>
          </a:p>
          <a:p>
            <a:pPr marL="0" indent="0">
              <a:buNone/>
            </a:pP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endParaRPr lang="kk-KZ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Еліктеу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жануарларының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дыбыстарын</a:t>
            </a:r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үйрету</a:t>
            </a:r>
            <a:r>
              <a:rPr lang="ru-RU" sz="3600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lvl="0" indent="0" algn="ctr">
              <a:buNone/>
            </a:pPr>
            <a:endParaRPr lang="ru-RU" sz="3600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buNone/>
            </a:pP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</a:t>
            </a:r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Шынбаев Ерлан Серикович</a:t>
            </a:r>
          </a:p>
          <a:p>
            <a:pPr algn="ctr"/>
            <a:r>
              <a:rPr lang="kk-KZ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жыл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6026" y="397163"/>
            <a:ext cx="3515974" cy="2636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AutoShape 4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556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38872"/>
            <a:ext cx="5809673" cy="743382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96291" y="1828800"/>
            <a:ext cx="9144000" cy="4378036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Жабайы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0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мағлұмат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беру;</a:t>
            </a:r>
            <a:endParaRPr lang="ru-RU" sz="20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Жабайы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жануарлардың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дыбыстарын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еліктеу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дыбыстату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аттарын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Фонематикалық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Эмоциалық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сезімдерін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Дауыспен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моториканы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3714" y="2881745"/>
            <a:ext cx="5508401" cy="385618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34799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Түзету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жұмыстары</a:t>
            </a: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артикуляциялық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тыныс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дауыспен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фонематикалық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есту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қабілетін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сергіту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сәті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ұсақ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моториканы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4628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198" y="2105891"/>
            <a:ext cx="3241965" cy="41147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56039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8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Әдіс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тәсіл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түсіндіру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Көрнекіліктер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айна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артикуляциялық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жаттығулардың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суреттері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ойыншықтары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қапшық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түрлі-түсті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қағаз</a:t>
            </a:r>
            <a:r>
              <a:rPr lang="ru-RU" sz="2800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 smtClean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5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096655"/>
            <a:ext cx="8564418" cy="3990109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750"/>
              </a:spcAft>
              <a:buNone/>
            </a:pPr>
            <a:endParaRPr lang="ru-RU" b="1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750"/>
              </a:spcAft>
              <a:buNone/>
            </a:pPr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барысы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3200" dirty="0" smtClean="0">
              <a:solidFill>
                <a:schemeClr val="tx2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Ормандағы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аюдың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Құлпынай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екен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Теріп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теріп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аламыз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b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Қалтамызға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саламыз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(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қимылмен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балаға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қайталату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28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ІІ.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Артикуляциялық</a:t>
            </a:r>
            <a:r>
              <a:rPr lang="ru-RU" sz="3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r>
              <a:rPr lang="ru-RU" sz="3600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Тәтті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тосап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жалпақ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шығарып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ерінді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жалап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ауыз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қуысына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тереңірек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апару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/15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/.</a:t>
            </a:r>
            <a:endParaRPr lang="ru-RU" sz="3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Тоқылдақ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ауызды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тілдің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ұшымен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жоғарға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альвеолоға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таңдайға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жиі-жиі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соғылғандай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қимыл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шауып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ауызды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тілді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таңдайға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жапсыру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таңдай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қағу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Аталған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жаттығулардан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дыбысқа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керекті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жаттығулар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алынады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123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017" y="3048000"/>
            <a:ext cx="3491347" cy="24568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ІІІ.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Тыныс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32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жаттығуы</a:t>
            </a:r>
            <a:r>
              <a:rPr lang="ru-RU" sz="3200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1" y="1825624"/>
            <a:ext cx="8102600" cy="478761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Гүлдерді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иіскеу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Гүлдер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әдемі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хош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иісті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Кәне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гүлдерді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иіскеп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көрейікші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Тамаша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2-3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қайталанады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Көбелекті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ұшырамыз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Бала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қағаздан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көбелекті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ерін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деңгейінде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ұстап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мұрын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жұтып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ауа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ағымын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көбелекке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оны «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ұшыру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бағыттайды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1-2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қайталанады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ІV. 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Дауыспен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endParaRPr lang="ru-RU" sz="3200" dirty="0" smtClean="0">
              <a:solidFill>
                <a:schemeClr val="accent5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А, О, У, И»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әріптерін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көрсетіп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дауыс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жаттығуын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қайталайды</a:t>
            </a:r>
            <a:endParaRPr lang="ru-RU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655" y="1200728"/>
            <a:ext cx="2881745" cy="18657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2473" y="5623560"/>
            <a:ext cx="2835563" cy="123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27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Үйге тапсырма: </a:t>
            </a:r>
            <a:r>
              <a:rPr lang="kk-KZ" sz="31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Балалар, үйде осы суретте берілген үй жануарларының дыбыстауларына еліктеп олардың дауыстарын мейілінше салып көріңдер</a:t>
            </a:r>
            <a:endParaRPr lang="ru-RU" sz="31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673" y="1754910"/>
            <a:ext cx="9596582" cy="4849090"/>
          </a:xfrm>
        </p:spPr>
      </p:pic>
    </p:spTree>
    <p:extLst>
      <p:ext uri="{BB962C8B-B14F-4D97-AF65-F5344CB8AC3E}">
        <p14:creationId xmlns:p14="http://schemas.microsoft.com/office/powerpoint/2010/main" val="10644109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148</Words>
  <Application>Microsoft Office PowerPoint</Application>
  <PresentationFormat>Широкоэкранный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«ЖАС ТАЛАП» ДРАМА ҮЙІРМЕСІ</vt:lpstr>
      <vt:lpstr>Мақсаты:</vt:lpstr>
      <vt:lpstr>Түзету жұмыстары:  </vt:lpstr>
      <vt:lpstr>Әдіс – тәсіл: ойын, көрсету, түсіндіру. Көрнекіліктер: айна, артикуляциялық жаттығулардың суреттері, жануарлар ойыншықтары, қапшық, түрлі-түсті қағаз. </vt:lpstr>
      <vt:lpstr>ІІ. Артикуляциялық жаттығулар </vt:lpstr>
      <vt:lpstr>ІІІ. Тыныс алу жаттығуы </vt:lpstr>
      <vt:lpstr>Үйге тапсырма: Балалар, үйде осы суретте берілген үй жануарларының дыбыстауларына еліктеп олардың дауыстарын мейілінше салып көріңдер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«ЖАС ТАЛАП» ДРАМА ҮЙІРМЕСІ</dc:title>
  <dc:creator>user</dc:creator>
  <cp:lastModifiedBy>user</cp:lastModifiedBy>
  <cp:revision>6</cp:revision>
  <dcterms:created xsi:type="dcterms:W3CDTF">2020-05-05T11:59:09Z</dcterms:created>
  <dcterms:modified xsi:type="dcterms:W3CDTF">2020-05-05T12:47:55Z</dcterms:modified>
</cp:coreProperties>
</file>